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9" r:id="rId4"/>
    <p:sldId id="256" r:id="rId5"/>
    <p:sldId id="271" r:id="rId6"/>
    <p:sldId id="273" r:id="rId7"/>
    <p:sldId id="275" r:id="rId8"/>
    <p:sldId id="264" r:id="rId9"/>
    <p:sldId id="269" r:id="rId10"/>
    <p:sldId id="257" r:id="rId11"/>
    <p:sldId id="262" r:id="rId12"/>
    <p:sldId id="261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6DE0"/>
    <a:srgbClr val="E30152"/>
    <a:srgbClr val="E2025D"/>
    <a:srgbClr val="E400AE"/>
    <a:srgbClr val="FF00FF"/>
    <a:srgbClr val="0066FF"/>
    <a:srgbClr val="FDDC37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47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8ACBB-5BD1-4C61-B7EC-7DF9D529EB1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EF917-5E61-4304-8D2B-C6D954C19B7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09173-E43B-4CEA-B8EC-B47482A54BF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E63601-4168-486B-AF24-ADABB2707A1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BCE9A-07A1-47BE-B84D-2A57B98344E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EA33E-C967-4F6E-85E7-BD3A24DAE9B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D8B4-BC1C-4921-B936-DB259CA4A98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18E6D-922D-4A0A-B7C9-ACED5297D9B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9E43D-DD25-4062-82D4-B01FEE00148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D5460-6489-4160-88C4-BDDA0E4AA73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3E2B8-6F0B-4980-9136-AE7E0AF3D9F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8C24F-D427-447C-A3A8-AF5DBC76A30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FEFFF"/>
            </a:gs>
            <a:gs pos="100000">
              <a:srgbClr val="AACEF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0643AF-F708-477F-B602-912E365C269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9.jpeg"/><Relationship Id="rId7" Type="http://schemas.openxmlformats.org/officeDocument/2006/relationships/hyperlink" Target="http://srd.yahoo.co.jp/IMG/r=10/ig=160x120/id=888b9745d4ed7702/l=ri/da=g/tid=MMSI02_03/q=%E3%81%8A%E9%9D%A2%E3%80%80%E5%A4%8F%E7%A5%AD%E3%82%8A/SIG=11tt8t3aj/EXP=1183181387/*-http:/www.aap-you.net/kan7M%20(27)11.jpg" TargetMode="External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http://www.toy-yamaguchi.com/home/home2/omen/om-kt-prinses.jpg" TargetMode="External"/><Relationship Id="rId11" Type="http://schemas.openxmlformats.org/officeDocument/2006/relationships/image" Target="../media/image24.jpeg"/><Relationship Id="rId5" Type="http://schemas.openxmlformats.org/officeDocument/2006/relationships/image" Target="../media/image20.jpeg"/><Relationship Id="rId10" Type="http://schemas.openxmlformats.org/officeDocument/2006/relationships/image" Target="../media/image23.jpeg"/><Relationship Id="rId4" Type="http://schemas.openxmlformats.org/officeDocument/2006/relationships/image" Target="http://www.geocities.co.jp/HeartLand-Ayame/8320/kamenyaw512.jpg" TargetMode="External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hibaphoto.jp/yamagasa/yamagasa531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adaphoto.jp/maturi/images/hakata03l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adaphoto.jp/maturi/images/hakata87l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0" y="1557338"/>
            <a:ext cx="9144000" cy="4822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明朝"/>
                <a:ea typeface="ＭＳ 明朝"/>
              </a:rPr>
              <a:t>日本の祭り</a:t>
            </a:r>
          </a:p>
        </p:txBody>
      </p:sp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81375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ＭＳ Ｐ明朝"/>
                <a:ea typeface="ＭＳ Ｐ明朝"/>
              </a:rPr>
              <a:t>Ｊａｐａｎｅｓｅ　Ｆｅｓｔｉｖａｌ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238625" y="2947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pic>
        <p:nvPicPr>
          <p:cNvPr id="3076" name="Picture 4" descr="http://www.geocities.co.jp/HeartLand-Ayame/8320/kamenyaw512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23850" y="2565400"/>
            <a:ext cx="4752975" cy="3551238"/>
          </a:xfrm>
          <a:prstGeom prst="rect">
            <a:avLst/>
          </a:prstGeom>
          <a:noFill/>
          <a:ln w="95250">
            <a:solidFill>
              <a:srgbClr val="E400AE"/>
            </a:solidFill>
            <a:miter lim="800000"/>
            <a:headEnd/>
            <a:tailEnd/>
          </a:ln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2987675" y="333375"/>
            <a:ext cx="3024188" cy="1319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ln w="7620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E30152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GP創英角ﾎﾟｯﾌﾟ体"/>
                <a:ea typeface="HGP創英角ﾎﾟｯﾌﾟ体"/>
              </a:rPr>
              <a:t>MASK</a:t>
            </a:r>
            <a:endParaRPr lang="ja-JP" altLang="en-US" sz="3600" b="1" kern="10">
              <a:ln w="76200">
                <a:solidFill>
                  <a:srgbClr val="FFFFFF"/>
                </a:solidFill>
                <a:round/>
                <a:headEnd/>
                <a:tailEnd/>
              </a:ln>
              <a:solidFill>
                <a:srgbClr val="E30152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HGP創英角ﾎﾟｯﾌﾟ体"/>
              <a:ea typeface="HGP創英角ﾎﾟｯﾌﾟ体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6562725" y="558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6454775" y="1096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pic>
        <p:nvPicPr>
          <p:cNvPr id="3081" name="Picture 9" descr="キャラクターお面「プリンセス・キティ」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6300788" y="620713"/>
            <a:ext cx="1190625" cy="1019175"/>
          </a:xfrm>
          <a:prstGeom prst="rect">
            <a:avLst/>
          </a:prstGeom>
          <a:noFill/>
        </p:spPr>
      </p:pic>
      <p:pic>
        <p:nvPicPr>
          <p:cNvPr id="3087" name="Picture 15" descr="クリックすると新しいウィンドウで開きます">
            <a:hlinkClick r:id="rId7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5435600" y="4238625"/>
            <a:ext cx="3240088" cy="2430463"/>
          </a:xfrm>
          <a:ln w="76200">
            <a:solidFill>
              <a:srgbClr val="3366FF"/>
            </a:solidFill>
          </a:ln>
        </p:spPr>
      </p:pic>
      <p:pic>
        <p:nvPicPr>
          <p:cNvPr id="3090" name="Picture 18" descr="0004722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1547813" y="549275"/>
            <a:ext cx="1143000" cy="1143000"/>
          </a:xfrm>
          <a:noFill/>
          <a:ln/>
        </p:spPr>
      </p:pic>
      <p:pic>
        <p:nvPicPr>
          <p:cNvPr id="3097" name="Picture 25" descr="00047401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7667625" y="549275"/>
            <a:ext cx="1143000" cy="1143000"/>
          </a:xfrm>
          <a:noFill/>
          <a:ln/>
        </p:spPr>
      </p:pic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900113" y="5157788"/>
            <a:ext cx="37449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5400" b="1">
                <a:solidFill>
                  <a:srgbClr val="FDDC37"/>
                </a:solidFill>
              </a:rPr>
              <a:t>Mask shop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5795963" y="5876925"/>
            <a:ext cx="21605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solidFill>
                  <a:srgbClr val="FDDC37"/>
                </a:solidFill>
              </a:rPr>
              <a:t>A child putting on a mask</a:t>
            </a:r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V="1">
            <a:off x="6300788" y="5516563"/>
            <a:ext cx="0" cy="360362"/>
          </a:xfrm>
          <a:prstGeom prst="line">
            <a:avLst/>
          </a:prstGeom>
          <a:noFill/>
          <a:ln w="47625">
            <a:solidFill>
              <a:srgbClr val="FDDC37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3101" name="Picture 29" descr="000474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11" cstate="print"/>
          <a:srcRect/>
          <a:stretch>
            <a:fillRect/>
          </a:stretch>
        </p:blipFill>
        <p:spPr>
          <a:xfrm>
            <a:off x="179388" y="557213"/>
            <a:ext cx="1143000" cy="1143000"/>
          </a:xfrm>
          <a:noFill/>
          <a:ln/>
        </p:spPr>
      </p:pic>
      <p:graphicFrame>
        <p:nvGraphicFramePr>
          <p:cNvPr id="3105" name="Object 33"/>
          <p:cNvGraphicFramePr>
            <a:graphicFrameLocks noChangeAspect="1"/>
          </p:cNvGraphicFramePr>
          <p:nvPr/>
        </p:nvGraphicFramePr>
        <p:xfrm>
          <a:off x="5802313" y="2087563"/>
          <a:ext cx="2362200" cy="1768475"/>
        </p:xfrm>
        <a:graphic>
          <a:graphicData uri="http://schemas.openxmlformats.org/presentationml/2006/ole">
            <p:oleObj spid="_x0000_s3105" name="ビットマップ イメージ" r:id="rId12" imgW="2362405" imgH="176799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60" decel="100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60" decel="100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60" decel="100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60" decel="100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40" accel="100000" fill="hold">
                                          <p:stCondLst>
                                            <p:cond delay="56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40" accel="100000" fill="hold">
                                          <p:stCondLst>
                                            <p:cond delay="56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93" grpId="0"/>
      <p:bldP spid="3094" grpId="0"/>
      <p:bldP spid="309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79388" y="2420938"/>
            <a:ext cx="4608512" cy="647700"/>
          </a:xfrm>
          <a:prstGeom prst="rect">
            <a:avLst/>
          </a:prstGeom>
          <a:solidFill>
            <a:srgbClr val="FCC2D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2291" name="Picture 3" descr="yo-yo-sukui_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068638"/>
            <a:ext cx="4703762" cy="3529012"/>
          </a:xfrm>
          <a:noFill/>
          <a:ln/>
        </p:spPr>
      </p:pic>
      <p:sp>
        <p:nvSpPr>
          <p:cNvPr id="12292" name="Cloud"/>
          <p:cNvSpPr>
            <a:spLocks noChangeAspect="1" noEditPoints="1" noChangeArrowheads="1"/>
          </p:cNvSpPr>
          <p:nvPr/>
        </p:nvSpPr>
        <p:spPr bwMode="auto">
          <a:xfrm>
            <a:off x="4572000" y="4365625"/>
            <a:ext cx="3095625" cy="21717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250825" y="476250"/>
            <a:ext cx="4348163" cy="158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G創英角ﾎﾟｯﾌﾟ体"/>
                <a:ea typeface="HG創英角ﾎﾟｯﾌﾟ体"/>
              </a:rPr>
              <a:t>Yo-yosukui</a:t>
            </a:r>
            <a:endParaRPr lang="ja-JP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HG創英角ﾎﾟｯﾌﾟ体"/>
              <a:ea typeface="HG創英角ﾎﾟｯﾌﾟ体"/>
            </a:endParaRPr>
          </a:p>
        </p:txBody>
      </p:sp>
      <p:pic>
        <p:nvPicPr>
          <p:cNvPr id="12294" name="Picture 6" descr="yoyo_sampl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51388" y="1196975"/>
            <a:ext cx="4392612" cy="2565400"/>
          </a:xfrm>
          <a:noFill/>
          <a:ln/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751388" y="3716338"/>
            <a:ext cx="4392612" cy="5746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787900" y="3789363"/>
            <a:ext cx="4248150" cy="396875"/>
          </a:xfrm>
          <a:prstGeom prst="rect">
            <a:avLst/>
          </a:prstGeom>
          <a:solidFill>
            <a:srgbClr val="EDF155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                   </a:t>
            </a:r>
            <a:r>
              <a:rPr lang="en-US" altLang="ja-JP" sz="2000">
                <a:solidFill>
                  <a:srgbClr val="00FF00"/>
                </a:solidFill>
                <a:latin typeface="HGP創英角ﾎﾟｯﾌﾟ体" pitchFamily="50" charset="-128"/>
                <a:ea typeface="HGP創英角ﾎﾟｯﾌﾟ体" pitchFamily="50" charset="-128"/>
              </a:rPr>
              <a:t>Water Yo-yo</a:t>
            </a:r>
          </a:p>
        </p:txBody>
      </p:sp>
      <p:pic>
        <p:nvPicPr>
          <p:cNvPr id="12297" name="Picture 9" descr="MCSO02612_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451725" y="3933825"/>
            <a:ext cx="1423988" cy="2924175"/>
          </a:xfrm>
          <a:noFill/>
          <a:ln/>
        </p:spPr>
      </p:pic>
      <p:sp>
        <p:nvSpPr>
          <p:cNvPr id="12298" name="Cloud"/>
          <p:cNvSpPr>
            <a:spLocks noChangeAspect="1" noEditPoints="1" noChangeArrowheads="1"/>
          </p:cNvSpPr>
          <p:nvPr/>
        </p:nvSpPr>
        <p:spPr bwMode="auto">
          <a:xfrm>
            <a:off x="4643438" y="4437063"/>
            <a:ext cx="2879725" cy="1930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DF15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156325" y="5300663"/>
            <a:ext cx="1944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003800" y="5084763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74F97"/>
                </a:solidFill>
              </a:rPr>
              <a:t>This game is very popular!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250825" y="2565400"/>
            <a:ext cx="4465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            </a:t>
            </a:r>
            <a:r>
              <a:rPr lang="en-US" altLang="ja-JP">
                <a:solidFill>
                  <a:srgbClr val="FF3300"/>
                </a:solidFill>
              </a:rPr>
              <a:t>Children like this game!</a:t>
            </a: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4716463" y="24209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5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73238"/>
            <a:ext cx="5689600" cy="4265612"/>
          </a:xfrm>
          <a:noFill/>
          <a:ln/>
        </p:spPr>
      </p:pic>
      <p:pic>
        <p:nvPicPr>
          <p:cNvPr id="11267" name="Picture 3" descr="14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8625" y="765175"/>
            <a:ext cx="3635375" cy="2727325"/>
          </a:xfrm>
          <a:noFill/>
          <a:ln/>
        </p:spPr>
      </p:pic>
      <p:pic>
        <p:nvPicPr>
          <p:cNvPr id="11268" name="Picture 4" descr="kingyoline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0"/>
            <a:ext cx="8964612" cy="712788"/>
          </a:xfrm>
          <a:prstGeom prst="rect">
            <a:avLst/>
          </a:prstGeom>
          <a:noFill/>
        </p:spPr>
      </p:pic>
      <p:pic>
        <p:nvPicPr>
          <p:cNvPr id="11269" name="Picture 5" descr="kingyoline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7950" y="5984875"/>
            <a:ext cx="8928100" cy="763588"/>
          </a:xfrm>
          <a:noFill/>
          <a:ln/>
        </p:spPr>
      </p:pic>
      <p:pic>
        <p:nvPicPr>
          <p:cNvPr id="11270" name="Picture 6" descr="27"/>
          <p:cNvPicPr>
            <a:picLocks noChangeAspect="1" noChangeArrowheads="1"/>
          </p:cNvPicPr>
          <p:nvPr/>
        </p:nvPicPr>
        <p:blipFill>
          <a:blip r:embed="rId5" cstate="print"/>
          <a:srcRect l="35834" t="-417"/>
          <a:stretch>
            <a:fillRect/>
          </a:stretch>
        </p:blipFill>
        <p:spPr bwMode="auto">
          <a:xfrm>
            <a:off x="5651500" y="3284538"/>
            <a:ext cx="2736850" cy="2808287"/>
          </a:xfrm>
          <a:prstGeom prst="rect">
            <a:avLst/>
          </a:prstGeom>
          <a:noFill/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7524750" y="3716338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600">
                <a:solidFill>
                  <a:srgbClr val="66FF33"/>
                </a:solidFill>
              </a:rPr>
              <a:t>Poi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7740650" y="2205038"/>
            <a:ext cx="1511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00FF00"/>
                </a:solidFill>
              </a:rPr>
              <a:t>Yatai</a:t>
            </a:r>
          </a:p>
        </p:txBody>
      </p:sp>
      <p:sp>
        <p:nvSpPr>
          <p:cNvPr id="11273" name="WordArt 9"/>
          <p:cNvSpPr>
            <a:spLocks noChangeArrowheads="1" noChangeShapeType="1" noTextEdit="1"/>
          </p:cNvSpPr>
          <p:nvPr/>
        </p:nvSpPr>
        <p:spPr bwMode="auto">
          <a:xfrm>
            <a:off x="395288" y="765175"/>
            <a:ext cx="468153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G創英角ﾎﾟｯﾌﾟ体"/>
                <a:ea typeface="HG創英角ﾎﾟｯﾌﾟ体"/>
              </a:rPr>
              <a:t>Kinngyosukui</a:t>
            </a:r>
            <a:endParaRPr lang="ja-JP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HG創英角ﾎﾟｯﾌﾟ体"/>
              <a:ea typeface="HG創英角ﾎﾟｯﾌﾟ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12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12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  <p:bldP spid="112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20050713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1788"/>
            <a:ext cx="4354512" cy="6526212"/>
          </a:xfrm>
          <a:prstGeom prst="rect">
            <a:avLst/>
          </a:prstGeom>
          <a:noFill/>
        </p:spPr>
      </p:pic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6913562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i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3333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山笠☆</a:t>
            </a:r>
            <a:r>
              <a:rPr lang="en-US" altLang="ja-JP" sz="3600" i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3333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YAMAKASA</a:t>
            </a:r>
            <a:endParaRPr lang="ja-JP" altLang="en-US" sz="3600" i="1" kern="10">
              <a:ln w="9525">
                <a:solidFill>
                  <a:srgbClr val="FF00FF"/>
                </a:solidFill>
                <a:round/>
                <a:headEnd/>
                <a:tailEnd/>
              </a:ln>
              <a:solidFill>
                <a:srgbClr val="3333CC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07950" y="6237288"/>
            <a:ext cx="8736013" cy="792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altLang="ja-JP" sz="1400" u="sng"/>
              <a:t>http://zero-start.boo.jp/blog/archives/000207.html</a:t>
            </a:r>
            <a:r>
              <a:rPr lang="en-US" altLang="ja-JP" sz="3200"/>
              <a:t/>
            </a:r>
            <a:br>
              <a:rPr lang="en-US" altLang="ja-JP" sz="3200"/>
            </a:br>
            <a:endParaRPr lang="en-US" altLang="ja-JP" sz="3200"/>
          </a:p>
        </p:txBody>
      </p:sp>
      <p:pic>
        <p:nvPicPr>
          <p:cNvPr id="17413" name="Picture 5" descr="15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628775"/>
            <a:ext cx="3187700" cy="4962525"/>
          </a:xfrm>
          <a:prstGeom prst="rect">
            <a:avLst/>
          </a:prstGeom>
          <a:noFill/>
        </p:spPr>
      </p:pic>
      <p:pic>
        <p:nvPicPr>
          <p:cNvPr id="17414" name="Picture 6" descr="00000008b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1916113"/>
            <a:ext cx="4968875" cy="3711575"/>
          </a:xfrm>
          <a:prstGeom prst="rect">
            <a:avLst/>
          </a:prstGeom>
          <a:noFill/>
        </p:spPr>
      </p:pic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6156325" y="4365625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5076825" y="3789363"/>
            <a:ext cx="976313" cy="485775"/>
          </a:xfrm>
          <a:prstGeom prst="leftArrow">
            <a:avLst>
              <a:gd name="adj1" fmla="val 657"/>
              <a:gd name="adj2" fmla="val 106213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>
            <a:off x="5076825" y="1125538"/>
            <a:ext cx="3168650" cy="1366837"/>
          </a:xfrm>
          <a:prstGeom prst="wedgeRectCallout">
            <a:avLst>
              <a:gd name="adj1" fmla="val -52204"/>
              <a:gd name="adj2" fmla="val 100176"/>
            </a:avLst>
          </a:prstGeom>
          <a:solidFill>
            <a:srgbClr val="00FFFF">
              <a:alpha val="33000"/>
            </a:srgbClr>
          </a:solidFill>
          <a:ln w="69850" algn="ctr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ja-JP" altLang="ja-JP" sz="320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580063" y="1268413"/>
            <a:ext cx="1841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ja-JP" altLang="ja-JP" sz="3200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364163" y="1268413"/>
            <a:ext cx="2586037" cy="1897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ja-JP" altLang="en-US" sz="3200">
                <a:latin typeface="HGP創英角ﾎﾟｯﾌﾟ体" pitchFamily="50" charset="-128"/>
                <a:ea typeface="HGP創英角ﾎﾟｯﾌﾟ体" pitchFamily="50" charset="-128"/>
              </a:rPr>
              <a:t>　　飾り山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ja-JP" sz="3600">
                <a:latin typeface="HGP創英角ﾎﾟｯﾌﾟ体" pitchFamily="50" charset="-128"/>
                <a:ea typeface="HGP創英角ﾎﾟｯﾌﾟ体" pitchFamily="50" charset="-128"/>
              </a:rPr>
              <a:t>Kazariyama</a:t>
            </a:r>
          </a:p>
          <a:p>
            <a:pPr marL="342900" indent="-342900">
              <a:spcBef>
                <a:spcPct val="20000"/>
              </a:spcBef>
            </a:pPr>
            <a:endParaRPr lang="en-US" altLang="ja-JP" sz="3600"/>
          </a:p>
        </p:txBody>
      </p:sp>
      <p:sp>
        <p:nvSpPr>
          <p:cNvPr id="17420" name="AutoShape 12"/>
          <p:cNvSpPr>
            <a:spLocks noChangeArrowheads="1"/>
          </p:cNvSpPr>
          <p:nvPr/>
        </p:nvSpPr>
        <p:spPr bwMode="auto">
          <a:xfrm>
            <a:off x="6084888" y="4652963"/>
            <a:ext cx="2663825" cy="1655762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ja-JP" altLang="ja-JP" sz="3200"/>
          </a:p>
        </p:txBody>
      </p:sp>
      <p:sp>
        <p:nvSpPr>
          <p:cNvPr id="17421" name="AutoShape 13"/>
          <p:cNvSpPr>
            <a:spLocks noChangeArrowheads="1"/>
          </p:cNvSpPr>
          <p:nvPr/>
        </p:nvSpPr>
        <p:spPr bwMode="auto">
          <a:xfrm>
            <a:off x="5148263" y="3933825"/>
            <a:ext cx="3529012" cy="1511300"/>
          </a:xfrm>
          <a:prstGeom prst="wedgeRectCallout">
            <a:avLst>
              <a:gd name="adj1" fmla="val -55083"/>
              <a:gd name="adj2" fmla="val 113972"/>
            </a:avLst>
          </a:prstGeom>
          <a:solidFill>
            <a:srgbClr val="00FFFF">
              <a:alpha val="46001"/>
            </a:srgbClr>
          </a:solidFill>
          <a:ln w="76200" algn="ctr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ja-JP" altLang="en-US" sz="3600">
                <a:latin typeface="HGP創英角ﾎﾟｯﾌﾟ体" pitchFamily="50" charset="-128"/>
                <a:ea typeface="HGP創英角ﾎﾟｯﾌﾟ体" pitchFamily="50" charset="-128"/>
              </a:rPr>
              <a:t>追い山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altLang="ja-JP" sz="3600">
                <a:latin typeface="HGP創英角ﾎﾟｯﾌﾟ体" pitchFamily="50" charset="-128"/>
                <a:ea typeface="HGP創英角ﾎﾟｯﾌﾟ体" pitchFamily="50" charset="-128"/>
              </a:rPr>
              <a:t>OIYAMA</a:t>
            </a:r>
          </a:p>
        </p:txBody>
      </p:sp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5651500" y="3284538"/>
            <a:ext cx="3313113" cy="3097212"/>
          </a:xfrm>
          <a:prstGeom prst="foldedCorner">
            <a:avLst>
              <a:gd name="adj" fmla="val 12500"/>
            </a:avLst>
          </a:prstGeom>
          <a:solidFill>
            <a:srgbClr val="00FFFF">
              <a:alpha val="38000"/>
            </a:srgbClr>
          </a:solidFill>
          <a:ln w="635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endParaRPr lang="ja-JP" altLang="ja-JP" sz="320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5651500" y="3357563"/>
            <a:ext cx="3313113" cy="2289175"/>
          </a:xfrm>
          <a:prstGeom prst="rect">
            <a:avLst/>
          </a:prstGeom>
          <a:noFill/>
          <a:ln w="412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altLang="ja-JP" sz="3600">
                <a:latin typeface="HGP創英角ﾎﾟｯﾌﾟ体" pitchFamily="50" charset="-128"/>
                <a:ea typeface="HGP創英角ﾎﾟｯﾌﾟ体" pitchFamily="50" charset="-128"/>
              </a:rPr>
              <a:t>Fukuoka city is filled with excitement and passion.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7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4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7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74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17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17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17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/>
      <p:bldP spid="17412" grpId="1"/>
      <p:bldP spid="17417" grpId="0" animBg="1"/>
      <p:bldP spid="17417" grpId="1" animBg="1"/>
      <p:bldP spid="17421" grpId="0" build="allAtOnce" animBg="1"/>
      <p:bldP spid="17421" grpId="1" build="allAtOnce" animBg="1"/>
      <p:bldP spid="174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258888" y="4005263"/>
            <a:ext cx="3313112" cy="2663825"/>
          </a:xfrm>
          <a:prstGeom prst="rect">
            <a:avLst/>
          </a:prstGeom>
          <a:solidFill>
            <a:srgbClr val="FCC2D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403350" y="4149725"/>
            <a:ext cx="3024188" cy="2374900"/>
          </a:xfrm>
          <a:prstGeom prst="rect">
            <a:avLst/>
          </a:prstGeom>
          <a:solidFill>
            <a:srgbClr val="FEFEA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619250" y="1989138"/>
            <a:ext cx="33845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800" u="sng">
                <a:solidFill>
                  <a:srgbClr val="FF0000"/>
                </a:solidFill>
              </a:rPr>
              <a:t>Kyuuri</a:t>
            </a:r>
            <a:r>
              <a:rPr lang="en-US" altLang="ja-JP" sz="4800">
                <a:solidFill>
                  <a:srgbClr val="FF0000"/>
                </a:solidFill>
              </a:rPr>
              <a:t>tachi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3779838" y="3068638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ja-JP" altLang="ja-JP">
              <a:solidFill>
                <a:srgbClr val="66FF33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39750" y="2636838"/>
            <a:ext cx="2951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600">
                <a:solidFill>
                  <a:srgbClr val="FF99FF"/>
                </a:solidFill>
              </a:rPr>
              <a:t>Cucumber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292725" y="3644900"/>
            <a:ext cx="3384550" cy="32131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>
              <a:solidFill>
                <a:srgbClr val="FF33CC"/>
              </a:solidFill>
              <a:ea typeface="HG創英角ﾎﾟｯﾌﾟ体" pitchFamily="49" charset="-128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23850" y="3500438"/>
            <a:ext cx="3455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00FFFF"/>
                </a:solidFill>
              </a:rPr>
              <a:t>It means…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620713"/>
            <a:ext cx="5400675" cy="324008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9226" name="Picture 10" descr="追い山台上がり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692150"/>
            <a:ext cx="5184775" cy="3130550"/>
          </a:xfrm>
          <a:prstGeom prst="rect">
            <a:avLst/>
          </a:prstGeom>
          <a:noFill/>
        </p:spPr>
      </p:pic>
      <p:sp>
        <p:nvSpPr>
          <p:cNvPr id="9227" name="WordArt 11"/>
          <p:cNvSpPr>
            <a:spLocks noChangeArrowheads="1" noChangeShapeType="1" noTextEdit="1"/>
          </p:cNvSpPr>
          <p:nvPr/>
        </p:nvSpPr>
        <p:spPr bwMode="auto">
          <a:xfrm>
            <a:off x="3990975" y="0"/>
            <a:ext cx="5153025" cy="874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G創英角ﾎﾟｯﾌﾟ体"/>
                <a:ea typeface="HG創英角ﾎﾟｯﾌﾟ体"/>
              </a:rPr>
              <a:t>Custom of Yamakasa</a:t>
            </a:r>
            <a:endParaRPr lang="ja-JP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HG創英角ﾎﾟｯﾌﾟ体"/>
              <a:ea typeface="HG創英角ﾎﾟｯﾌﾟ体"/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4716463" y="1268413"/>
            <a:ext cx="2592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800">
                <a:solidFill>
                  <a:srgbClr val="FF33CC"/>
                </a:solidFill>
                <a:ea typeface="HGP創英角ﾎﾟｯﾌﾟ体" pitchFamily="50" charset="-128"/>
              </a:rPr>
              <a:t>Ikioimizu</a:t>
            </a:r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4787900" y="2133600"/>
            <a:ext cx="1512888" cy="288925"/>
          </a:xfrm>
          <a:prstGeom prst="leftArrow">
            <a:avLst>
              <a:gd name="adj1" fmla="val 50000"/>
              <a:gd name="adj2" fmla="val 130907"/>
            </a:avLst>
          </a:prstGeom>
          <a:solidFill>
            <a:srgbClr val="FBA9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9230" name="Picture 14" descr="祗園宮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4163" y="3716338"/>
            <a:ext cx="3240087" cy="3016250"/>
          </a:xfrm>
          <a:noFill/>
          <a:ln/>
        </p:spPr>
      </p:pic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6084888" y="2276475"/>
            <a:ext cx="3276600" cy="1008063"/>
          </a:xfrm>
          <a:prstGeom prst="cloudCallout">
            <a:avLst>
              <a:gd name="adj1" fmla="val -13713"/>
              <a:gd name="adj2" fmla="val 91574"/>
            </a:avLst>
          </a:prstGeom>
          <a:solidFill>
            <a:srgbClr val="FF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ja-JP" altLang="ja-JP"/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335713" y="2420938"/>
            <a:ext cx="2808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This is the symbol of Yamakasa!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1763713" y="4365625"/>
            <a:ext cx="24495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600" u="sng">
                <a:solidFill>
                  <a:srgbClr val="5DCB0B"/>
                </a:solidFill>
              </a:rPr>
              <a:t>Kyuuri</a:t>
            </a:r>
            <a:r>
              <a:rPr lang="en-US" altLang="ja-JP" sz="3600">
                <a:solidFill>
                  <a:srgbClr val="5DCB0B"/>
                </a:solidFill>
              </a:rPr>
              <a:t>tati</a:t>
            </a:r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3059113" y="4941888"/>
            <a:ext cx="504825" cy="792162"/>
          </a:xfrm>
          <a:prstGeom prst="downArrow">
            <a:avLst>
              <a:gd name="adj1" fmla="val 50000"/>
              <a:gd name="adj2" fmla="val 39230"/>
            </a:avLst>
          </a:prstGeom>
          <a:solidFill>
            <a:srgbClr val="EDF15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1835150" y="515778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00FFFF"/>
                </a:solidFill>
              </a:rPr>
              <a:t>It means…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1908175" y="5661025"/>
            <a:ext cx="2089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F35371"/>
                </a:solidFill>
              </a:rPr>
              <a:t>Cucumber</a:t>
            </a:r>
            <a:r>
              <a:rPr lang="en-US" altLang="ja-JP">
                <a:solidFill>
                  <a:srgbClr val="F3537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92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/>
      <p:bldP spid="9232" grpId="0"/>
      <p:bldP spid="9233" grpId="0"/>
      <p:bldP spid="9234" grpId="0" animBg="1"/>
      <p:bldP spid="9235" grpId="0"/>
      <p:bldP spid="92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273685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800" b="1" kern="10">
                <a:ln w="698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A2C7FE">
                    <a:alpha val="44000"/>
                  </a:srgbClr>
                </a:solidFill>
                <a:latin typeface="HGS創英角ﾎﾟｯﾌﾟ体"/>
                <a:ea typeface="HGS創英角ﾎﾟｯﾌﾟ体"/>
              </a:rPr>
              <a:t>Happi</a:t>
            </a:r>
            <a:endParaRPr lang="ja-JP" altLang="en-US" sz="2800" b="1" kern="10">
              <a:ln w="69850">
                <a:solidFill>
                  <a:srgbClr val="3366FF"/>
                </a:solidFill>
                <a:round/>
                <a:headEnd/>
                <a:tailEnd/>
              </a:ln>
              <a:solidFill>
                <a:srgbClr val="A2C7FE">
                  <a:alpha val="44000"/>
                </a:srgbClr>
              </a:solidFill>
              <a:latin typeface="HGS創英角ﾎﾟｯﾌﾟ体"/>
              <a:ea typeface="HGS創英角ﾎﾟｯﾌﾟ体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179763" y="381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995738" y="476250"/>
            <a:ext cx="1871662" cy="762000"/>
          </a:xfrm>
          <a:prstGeom prst="rect">
            <a:avLst/>
          </a:prstGeom>
          <a:solidFill>
            <a:srgbClr val="0000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400" b="1">
                <a:solidFill>
                  <a:srgbClr val="0066FF"/>
                </a:solidFill>
              </a:rPr>
              <a:t>(</a:t>
            </a:r>
            <a:r>
              <a:rPr lang="ja-JP" altLang="en-US" sz="4400" b="1">
                <a:solidFill>
                  <a:srgbClr val="0066FF"/>
                </a:solidFill>
              </a:rPr>
              <a:t>法被</a:t>
            </a:r>
            <a:r>
              <a:rPr lang="en-US" altLang="ja-JP" sz="4400" b="1">
                <a:solidFill>
                  <a:srgbClr val="0066FF"/>
                </a:solidFill>
              </a:rPr>
              <a:t>)</a:t>
            </a:r>
          </a:p>
        </p:txBody>
      </p:sp>
      <p:graphicFrame>
        <p:nvGraphicFramePr>
          <p:cNvPr id="2067" name="Object 19"/>
          <p:cNvGraphicFramePr>
            <a:graphicFrameLocks noChangeAspect="1"/>
          </p:cNvGraphicFramePr>
          <p:nvPr/>
        </p:nvGraphicFramePr>
        <p:xfrm>
          <a:off x="252413" y="1354138"/>
          <a:ext cx="8640762" cy="5314950"/>
        </p:xfrm>
        <a:graphic>
          <a:graphicData uri="http://schemas.openxmlformats.org/presentationml/2006/ole">
            <p:oleObj spid="_x0000_s2067" name="ビットマップ イメージ" r:id="rId3" imgW="9135750" imgH="5819048" progId="PBrush">
              <p:embed/>
            </p:oleObj>
          </a:graphicData>
        </a:graphic>
      </p:graphicFrame>
      <p:pic>
        <p:nvPicPr>
          <p:cNvPr id="2068" name="Picture 20" descr="幼い子らも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611188" y="1557338"/>
            <a:ext cx="4968875" cy="487045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</p:spPr>
      </p:pic>
      <p:graphicFrame>
        <p:nvGraphicFramePr>
          <p:cNvPr id="2074" name="Object 26"/>
          <p:cNvGraphicFramePr>
            <a:graphicFrameLocks noChangeAspect="1"/>
          </p:cNvGraphicFramePr>
          <p:nvPr/>
        </p:nvGraphicFramePr>
        <p:xfrm>
          <a:off x="6697663" y="115888"/>
          <a:ext cx="2411412" cy="2259012"/>
        </p:xfrm>
        <a:graphic>
          <a:graphicData uri="http://schemas.openxmlformats.org/presentationml/2006/ole">
            <p:oleObj spid="_x0000_s2074" name="ビットマップ イメージ" r:id="rId5" imgW="2924583" imgH="2742857" progId="PBrush">
              <p:embed/>
            </p:oleObj>
          </a:graphicData>
        </a:graphic>
      </p:graphicFrame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5724525" y="2852738"/>
            <a:ext cx="3240088" cy="936625"/>
          </a:xfrm>
          <a:prstGeom prst="wedgeRoundRectCallout">
            <a:avLst>
              <a:gd name="adj1" fmla="val -63769"/>
              <a:gd name="adj2" fmla="val 39829"/>
              <a:gd name="adj3" fmla="val 16667"/>
            </a:avLst>
          </a:prstGeom>
          <a:solidFill>
            <a:srgbClr val="FFCC00"/>
          </a:solidFill>
          <a:ln w="635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ja-JP" sz="4400" b="1"/>
              <a:t>hakatakko</a:t>
            </a:r>
          </a:p>
        </p:txBody>
      </p:sp>
      <p:sp>
        <p:nvSpPr>
          <p:cNvPr id="2076" name="Oval 28"/>
          <p:cNvSpPr>
            <a:spLocks noChangeArrowheads="1"/>
          </p:cNvSpPr>
          <p:nvPr/>
        </p:nvSpPr>
        <p:spPr bwMode="auto">
          <a:xfrm>
            <a:off x="5795963" y="4005263"/>
            <a:ext cx="2808287" cy="2617787"/>
          </a:xfrm>
          <a:prstGeom prst="ellipse">
            <a:avLst/>
          </a:prstGeom>
          <a:solidFill>
            <a:srgbClr val="FF99CC"/>
          </a:solidFill>
          <a:ln w="76200">
            <a:solidFill>
              <a:srgbClr val="F919CE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5940425" y="4772025"/>
            <a:ext cx="25923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/>
              <a:t>Hakata’s children       can also put on         “</a:t>
            </a:r>
            <a:r>
              <a:rPr lang="en-US" altLang="ja-JP" sz="3600" b="1">
                <a:solidFill>
                  <a:srgbClr val="E30152"/>
                </a:solidFill>
              </a:rPr>
              <a:t>happi</a:t>
            </a:r>
            <a:r>
              <a:rPr lang="en-US" altLang="ja-JP" sz="2400"/>
              <a:t>”.</a:t>
            </a:r>
          </a:p>
        </p:txBody>
      </p:sp>
      <p:graphicFrame>
        <p:nvGraphicFramePr>
          <p:cNvPr id="2079" name="Object 31"/>
          <p:cNvGraphicFramePr>
            <a:graphicFrameLocks noChangeAspect="1"/>
          </p:cNvGraphicFramePr>
          <p:nvPr/>
        </p:nvGraphicFramePr>
        <p:xfrm>
          <a:off x="6372225" y="138113"/>
          <a:ext cx="2320925" cy="2570162"/>
        </p:xfrm>
        <a:graphic>
          <a:graphicData uri="http://schemas.openxmlformats.org/presentationml/2006/ole">
            <p:oleObj spid="_x0000_s2079" name="ビットマップ イメージ" r:id="rId6" imgW="4514286" imgH="5001323" progId="PBrush">
              <p:embed/>
            </p:oleObj>
          </a:graphicData>
        </a:graphic>
      </p:graphicFrame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6877050" y="1989138"/>
            <a:ext cx="1511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000" b="1">
                <a:solidFill>
                  <a:schemeClr val="bg1"/>
                </a:solidFill>
              </a:rPr>
              <a:t>adult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decel="100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decel="100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decel="100000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decel="100000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1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10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5" grpId="0" animBg="1"/>
      <p:bldP spid="2076" grpId="0" animBg="1"/>
      <p:bldP spid="2077" grpId="0"/>
      <p:bldP spid="20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yamagasa53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975" y="0"/>
            <a:ext cx="11231563" cy="832485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ja-JP" altLang="ja-JP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ja-JP"/>
          </a:p>
        </p:txBody>
      </p:sp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0" y="1196975"/>
            <a:ext cx="4968875" cy="30305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ja-JP" sz="80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OIYAMA</a:t>
            </a:r>
            <a:endParaRPr lang="ja-JP" altLang="en-US" sz="80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ＭＳ Ｐゴシック"/>
              <a:ea typeface="ＭＳ Ｐゴシック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879725" y="4179888"/>
            <a:ext cx="6264275" cy="2646362"/>
          </a:xfrm>
          <a:prstGeom prst="rect">
            <a:avLst/>
          </a:prstGeom>
          <a:solidFill>
            <a:srgbClr val="FF00FF">
              <a:alpha val="45000"/>
            </a:srgbClr>
          </a:solidFill>
          <a:ln w="11747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200">
                <a:solidFill>
                  <a:srgbClr val="FFCC00"/>
                </a:solidFill>
              </a:rPr>
              <a:t>☆</a:t>
            </a:r>
            <a:r>
              <a:rPr lang="ja-JP" altLang="en-US" sz="3200"/>
              <a:t>　</a:t>
            </a:r>
            <a:r>
              <a:rPr lang="en-US" altLang="ja-JP" sz="3200">
                <a:latin typeface="HGS創英角ｺﾞｼｯｸUB" pitchFamily="50" charset="-128"/>
                <a:ea typeface="HGS創英角ｺﾞｼｯｸUB" pitchFamily="50" charset="-128"/>
              </a:rPr>
              <a:t>OIYAMA is the climax of </a:t>
            </a:r>
          </a:p>
          <a:p>
            <a:r>
              <a:rPr lang="en-US" altLang="ja-JP" sz="3200">
                <a:latin typeface="HGS創英角ｺﾞｼｯｸUB" pitchFamily="50" charset="-128"/>
                <a:ea typeface="HGS創英角ｺﾞｼｯｸUB" pitchFamily="50" charset="-128"/>
              </a:rPr>
              <a:t>      the festival.            </a:t>
            </a:r>
          </a:p>
          <a:p>
            <a:r>
              <a:rPr lang="en-US" altLang="ja-JP" sz="3200">
                <a:solidFill>
                  <a:srgbClr val="FFCC00"/>
                </a:solidFill>
              </a:rPr>
              <a:t>☆</a:t>
            </a:r>
            <a:r>
              <a:rPr lang="ja-JP" altLang="en-US" sz="3200"/>
              <a:t>　</a:t>
            </a:r>
            <a:r>
              <a:rPr lang="en-US" altLang="ja-JP" sz="3200">
                <a:latin typeface="HGS創英角ｺﾞｼｯｸUB" pitchFamily="50" charset="-128"/>
                <a:ea typeface="HGS創英角ｺﾞｼｯｸUB" pitchFamily="50" charset="-128"/>
              </a:rPr>
              <a:t>It starts at 4:59</a:t>
            </a:r>
          </a:p>
          <a:p>
            <a:r>
              <a:rPr lang="en-US" altLang="ja-JP" sz="3200">
                <a:solidFill>
                  <a:srgbClr val="FFCC00"/>
                </a:solidFill>
              </a:rPr>
              <a:t>☆</a:t>
            </a:r>
            <a:r>
              <a:rPr lang="ja-JP" altLang="en-US" sz="3200">
                <a:solidFill>
                  <a:srgbClr val="FFCC00"/>
                </a:solidFill>
              </a:rPr>
              <a:t>　</a:t>
            </a:r>
            <a:r>
              <a:rPr lang="en-US" altLang="ja-JP" sz="3200">
                <a:latin typeface="HGS創英角ｺﾞｼｯｸUB" pitchFamily="50" charset="-128"/>
                <a:ea typeface="HGS創英角ｺﾞｼｯｸUB" pitchFamily="50" charset="-128"/>
              </a:rPr>
              <a:t>They ran 5 kilometers </a:t>
            </a:r>
          </a:p>
          <a:p>
            <a:r>
              <a:rPr lang="en-US" altLang="ja-JP" sz="3200">
                <a:latin typeface="HGS創英角ｺﾞｼｯｸUB" pitchFamily="50" charset="-128"/>
                <a:ea typeface="HGS創英角ｺﾞｼｯｸUB" pitchFamily="50" charset="-128"/>
              </a:rPr>
              <a:t>      with yamagasa.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FF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全力疾走！">
            <a:hlinkClick r:id="rId2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765175"/>
            <a:ext cx="8353425" cy="5554663"/>
          </a:xfrm>
          <a:noFill/>
          <a:ln w="57150">
            <a:solidFill>
              <a:srgbClr val="00FF00"/>
            </a:solidFill>
          </a:ln>
        </p:spPr>
      </p:pic>
      <p:sp>
        <p:nvSpPr>
          <p:cNvPr id="24579" name="WordArt 3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4175125" cy="26273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601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ja-JP" sz="80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OIYAMA</a:t>
            </a:r>
            <a:endParaRPr lang="ja-JP" altLang="en-US" sz="80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ＭＳ Ｐゴシック"/>
              <a:ea typeface="ＭＳ Ｐゴシック"/>
            </a:endParaRP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5435600" y="2133600"/>
            <a:ext cx="863600" cy="863600"/>
          </a:xfrm>
          <a:prstGeom prst="flowChartConnector">
            <a:avLst/>
          </a:prstGeom>
          <a:noFill/>
          <a:ln w="60325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2411413" y="3357563"/>
            <a:ext cx="2627312" cy="1081087"/>
          </a:xfrm>
          <a:prstGeom prst="wedgeRoundRectCallout">
            <a:avLst>
              <a:gd name="adj1" fmla="val 56648"/>
              <a:gd name="adj2" fmla="val -100222"/>
              <a:gd name="adj3" fmla="val 16667"/>
            </a:avLst>
          </a:prstGeom>
          <a:solidFill>
            <a:srgbClr val="00CCFF">
              <a:alpha val="58000"/>
            </a:srgbClr>
          </a:solidFill>
          <a:ln w="762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ja-JP" altLang="ja-JP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700338" y="3429000"/>
            <a:ext cx="20351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4800" b="1">
                <a:latin typeface="HGS創英角ｺﾞｼｯｸUB" pitchFamily="50" charset="-128"/>
                <a:ea typeface="HGS創英角ｺﾞｼｯｸUB" pitchFamily="50" charset="-128"/>
              </a:rPr>
              <a:t>teppou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 rot="-216926">
            <a:off x="0" y="4078288"/>
            <a:ext cx="4248150" cy="2779712"/>
          </a:xfrm>
          <a:prstGeom prst="irregularSeal2">
            <a:avLst/>
          </a:prstGeom>
          <a:solidFill>
            <a:srgbClr val="FFCC00">
              <a:alpha val="62000"/>
            </a:srgbClr>
          </a:solidFill>
          <a:ln w="730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3600" b="1"/>
              <a:t>OISA!!!OISA!!!</a:t>
            </a:r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6300788" y="1628775"/>
            <a:ext cx="2427287" cy="3003550"/>
          </a:xfrm>
          <a:prstGeom prst="ellipse">
            <a:avLst/>
          </a:prstGeom>
          <a:noFill/>
          <a:ln w="66675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3924300" y="5157788"/>
            <a:ext cx="2952750" cy="1258887"/>
          </a:xfrm>
          <a:prstGeom prst="wedgeRoundRectCallout">
            <a:avLst>
              <a:gd name="adj1" fmla="val 44356"/>
              <a:gd name="adj2" fmla="val -98296"/>
              <a:gd name="adj3" fmla="val 16667"/>
            </a:avLst>
          </a:prstGeom>
          <a:solidFill>
            <a:srgbClr val="00CCFF">
              <a:alpha val="53000"/>
            </a:srgbClr>
          </a:solidFill>
          <a:ln w="952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ja-JP" altLang="ja-JP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140200" y="5373688"/>
            <a:ext cx="24622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4800" b="1">
                <a:latin typeface="HGS創英角ｺﾞｼｯｸUB" pitchFamily="50" charset="-128"/>
                <a:ea typeface="HGS創英角ｺﾞｼｯｸUB" pitchFamily="50" charset="-128"/>
              </a:rPr>
              <a:t>ikioimizu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3" grpId="0" animBg="1"/>
      <p:bldP spid="245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FF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ja-JP" altLang="ja-JP"/>
          </a:p>
        </p:txBody>
      </p:sp>
      <p:pic>
        <p:nvPicPr>
          <p:cNvPr id="26627" name="Picture 3" descr="煙を吐く走る飾り山">
            <a:hlinkClick r:id="rId2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35375" y="1412875"/>
            <a:ext cx="5508625" cy="5445125"/>
          </a:xfrm>
          <a:noFill/>
          <a:ln w="69850">
            <a:solidFill>
              <a:srgbClr val="00FFFF"/>
            </a:solidFill>
          </a:ln>
        </p:spPr>
      </p:pic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5795963" y="5057775"/>
            <a:ext cx="3348037" cy="1800225"/>
          </a:xfrm>
          <a:prstGeom prst="wedgeRoundRectCallout">
            <a:avLst>
              <a:gd name="adj1" fmla="val -29894"/>
              <a:gd name="adj2" fmla="val -110671"/>
              <a:gd name="adj3" fmla="val 16667"/>
            </a:avLst>
          </a:prstGeom>
          <a:solidFill>
            <a:srgbClr val="FFFF00">
              <a:alpha val="67000"/>
            </a:srgbClr>
          </a:solidFill>
          <a:ln w="136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ja-JP" altLang="ja-JP"/>
          </a:p>
        </p:txBody>
      </p:sp>
      <p:pic>
        <p:nvPicPr>
          <p:cNvPr id="26629" name="Picture 5" descr="14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96975"/>
            <a:ext cx="4333875" cy="5445125"/>
          </a:xfrm>
          <a:prstGeom prst="rect">
            <a:avLst/>
          </a:prstGeom>
          <a:noFill/>
          <a:ln w="7302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214313" y="188913"/>
            <a:ext cx="8929687" cy="19177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altLang="ja-JP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00CC00"/>
                    </a:gs>
                    <a:gs pos="100000">
                      <a:srgbClr val="99FFCC"/>
                    </a:gs>
                  </a:gsLst>
                  <a:lin ang="0" scaled="1"/>
                </a:gradFill>
                <a:latin typeface="HG創英角ﾎﾟｯﾌﾟ体"/>
                <a:ea typeface="HG創英角ﾎﾟｯﾌﾟ体"/>
              </a:rPr>
              <a:t>KAZARIYAMA</a:t>
            </a:r>
            <a:endParaRPr lang="ja-JP" altLang="en-US" sz="36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00CC00"/>
                  </a:gs>
                  <a:gs pos="100000">
                    <a:srgbClr val="99FFCC"/>
                  </a:gs>
                </a:gsLst>
                <a:lin ang="0" scaled="1"/>
              </a:gradFill>
              <a:latin typeface="HG創英角ﾎﾟｯﾌﾟ体"/>
              <a:ea typeface="HG創英角ﾎﾟｯﾌﾟ体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137275" y="5373688"/>
            <a:ext cx="30067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3200" b="1">
                <a:latin typeface="HGS創英角ｺﾞｼｯｸUB" pitchFamily="50" charset="-128"/>
                <a:ea typeface="HGS創英角ｺﾞｼｯｸUB" pitchFamily="50" charset="-128"/>
              </a:rPr>
              <a:t>Demon exhales </a:t>
            </a:r>
          </a:p>
          <a:p>
            <a:r>
              <a:rPr lang="en-US" altLang="ja-JP" sz="3200" b="1">
                <a:latin typeface="HGS創英角ｺﾞｼｯｸUB" pitchFamily="50" charset="-128"/>
                <a:ea typeface="HGS創英角ｺﾞｼｯｸUB" pitchFamily="50" charset="-128"/>
              </a:rPr>
              <a:t>smoke!!!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179388" y="5229225"/>
            <a:ext cx="4105275" cy="1393825"/>
          </a:xfrm>
          <a:prstGeom prst="wedgeRoundRectCallout">
            <a:avLst>
              <a:gd name="adj1" fmla="val 3981"/>
              <a:gd name="adj2" fmla="val -93051"/>
              <a:gd name="adj3" fmla="val 16667"/>
            </a:avLst>
          </a:prstGeom>
          <a:solidFill>
            <a:srgbClr val="FFFF00">
              <a:alpha val="67000"/>
            </a:srgbClr>
          </a:solidFill>
          <a:ln w="136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ja-JP" altLang="ja-JP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79388" y="5424488"/>
            <a:ext cx="3784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HGS創英角ｺﾞｼｯｸUB" pitchFamily="50" charset="-128"/>
                <a:ea typeface="HGS創英角ｺﾞｼｯｸUB" pitchFamily="50" charset="-128"/>
              </a:rPr>
              <a:t>Japanese famous</a:t>
            </a:r>
          </a:p>
          <a:p>
            <a:r>
              <a:rPr lang="en-US" altLang="ja-JP" sz="2800" b="1">
                <a:latin typeface="HGS創英角ｺﾞｼｯｸUB" pitchFamily="50" charset="-128"/>
                <a:ea typeface="HGS創英角ｺﾞｼｯｸUB" pitchFamily="50" charset="-128"/>
              </a:rPr>
              <a:t> character DORAEMON.</a:t>
            </a:r>
          </a:p>
          <a:p>
            <a:endParaRPr lang="en-US" altLang="ja-JP" sz="2800" b="1"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43438" y="6280150"/>
            <a:ext cx="4500562" cy="577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1400" u="sng"/>
              <a:t>http://shibucho.seesaa.net/article/21343178.html</a:t>
            </a:r>
            <a:r>
              <a:rPr lang="en-US" altLang="ja-JP" sz="1400"/>
              <a:t/>
            </a:r>
            <a:br>
              <a:rPr lang="en-US" altLang="ja-JP" sz="1400"/>
            </a:br>
            <a:r>
              <a:rPr lang="ja-JP" altLang="en-US" sz="1400"/>
              <a:t>　</a:t>
            </a:r>
          </a:p>
        </p:txBody>
      </p:sp>
      <p:pic>
        <p:nvPicPr>
          <p:cNvPr id="14339" name="Picture 3" descr="inage-matsuri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268413"/>
            <a:ext cx="3600450" cy="4824412"/>
          </a:xfrm>
          <a:prstGeom prst="rect">
            <a:avLst/>
          </a:prstGeom>
          <a:noFill/>
        </p:spPr>
      </p:pic>
      <p:pic>
        <p:nvPicPr>
          <p:cNvPr id="14340" name="Picture 4" descr="2001071416cott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341438"/>
            <a:ext cx="4608512" cy="4900612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50825" y="6092825"/>
            <a:ext cx="4608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/>
              <a:t>http://saka-ue.cside.com/j/8oji/2001/20010714.html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1403350" y="260350"/>
            <a:ext cx="70564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403"/>
              </a:avLst>
            </a:prstTxWarp>
          </a:bodyPr>
          <a:lstStyle/>
          <a:p>
            <a:pPr algn="ctr"/>
            <a:r>
              <a:rPr lang="ja-JP" altLang="en-US" sz="3600" i="1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わたあめ☆ＷＡＴＡＡＭＥ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547813" y="260350"/>
            <a:ext cx="65532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ja-JP" sz="4800" b="1" dirty="0" smtClean="0">
                <a:solidFill>
                  <a:srgbClr val="3333CC"/>
                </a:solidFill>
              </a:rPr>
              <a:t> C</a:t>
            </a:r>
            <a:r>
              <a:rPr lang="en-US" altLang="ja-JP" sz="4800" b="1" dirty="0" smtClean="0">
                <a:solidFill>
                  <a:srgbClr val="3333CC"/>
                </a:solidFill>
              </a:rPr>
              <a:t>otton candy</a:t>
            </a:r>
            <a:endParaRPr lang="en-US" altLang="ja-JP" sz="4800" b="1" dirty="0">
              <a:solidFill>
                <a:srgbClr val="3333CC"/>
              </a:solidFill>
            </a:endParaRPr>
          </a:p>
          <a:p>
            <a:pPr marL="342900" indent="-342900">
              <a:spcBef>
                <a:spcPct val="50000"/>
              </a:spcBef>
            </a:pPr>
            <a:endParaRPr lang="en-US" altLang="ja-JP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89C48DD582E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89138"/>
            <a:ext cx="5761038" cy="4211637"/>
          </a:xfrm>
          <a:prstGeom prst="rect">
            <a:avLst/>
          </a:prstGeom>
          <a:noFill/>
          <a:ln w="5715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20483" name="Picture 3" descr="2005ffyakiso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867150"/>
            <a:ext cx="3168650" cy="2800350"/>
          </a:xfrm>
          <a:prstGeom prst="rect">
            <a:avLst/>
          </a:prstGeom>
          <a:solidFill>
            <a:srgbClr val="FF0000"/>
          </a:solidFill>
          <a:ln w="69850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7092950" cy="18938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ja-JP" alt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ＭＳ Ｐゴシック"/>
                <a:ea typeface="ＭＳ Ｐゴシック"/>
              </a:rPr>
              <a:t>焼きそば☆</a:t>
            </a:r>
            <a:r>
              <a:rPr lang="en-US" altLang="ja-JP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ＭＳ Ｐゴシック"/>
                <a:ea typeface="ＭＳ Ｐゴシック"/>
              </a:rPr>
              <a:t>YAKISOBA</a:t>
            </a:r>
            <a:endParaRPr lang="ja-JP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5940425" y="2060575"/>
            <a:ext cx="3203575" cy="2120900"/>
          </a:xfrm>
          <a:prstGeom prst="cloudCallout">
            <a:avLst>
              <a:gd name="adj1" fmla="val -40731"/>
              <a:gd name="adj2" fmla="val 75824"/>
            </a:avLst>
          </a:prstGeom>
          <a:solidFill>
            <a:srgbClr val="FF99CC"/>
          </a:solidFill>
          <a:ln w="57150" cap="rnd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ja-JP" altLang="ja-JP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227763" y="2565400"/>
            <a:ext cx="2762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>
                <a:latin typeface="HGP創英角ｺﾞｼｯｸUB" pitchFamily="50" charset="-128"/>
                <a:ea typeface="HGP創英角ｺﾞｼｯｸUB" pitchFamily="50" charset="-128"/>
              </a:rPr>
              <a:t>This is a</a:t>
            </a:r>
            <a:r>
              <a:rPr lang="en-US" altLang="ja-JP" sz="2400" b="1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rPr>
              <a:t>YAKISOBA</a:t>
            </a:r>
            <a:r>
              <a:rPr lang="en-US" altLang="ja-JP" sz="2400" b="1">
                <a:latin typeface="HGP創英角ｺﾞｼｯｸUB" pitchFamily="50" charset="-128"/>
                <a:ea typeface="HGP創英角ｺﾞｼｯｸUB" pitchFamily="50" charset="-128"/>
              </a:rPr>
              <a:t>.</a:t>
            </a:r>
          </a:p>
          <a:p>
            <a:r>
              <a:rPr lang="en-US" altLang="ja-JP" sz="2400" b="1">
                <a:latin typeface="HGP創英角ｺﾞｼｯｸUB" pitchFamily="50" charset="-128"/>
                <a:ea typeface="HGP創英角ｺﾞｼｯｸUB" pitchFamily="50" charset="-128"/>
              </a:rPr>
              <a:t>It is so delicious!!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6537325"/>
            <a:ext cx="500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altLang="ja-JP" u="sng" dirty="0"/>
              <a:t>http://inpara.seesaa.net/article/5272033.html</a:t>
            </a: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971550" y="5516563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99FF66"/>
                </a:solidFill>
              </a:rPr>
              <a:t>YATAI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134</Words>
  <Application>Microsoft Office PowerPoint</Application>
  <PresentationFormat>画面に合わせる (4:3)</PresentationFormat>
  <Paragraphs>57</Paragraphs>
  <Slides>12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標準デザイン</vt:lpstr>
      <vt:lpstr>ビットマップ イメージ</vt:lpstr>
      <vt:lpstr>ペイントブラシの絵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</vt:vector>
  </TitlesOfParts>
  <Company>福岡県立香住丘高等学校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福岡県立香住丘高等学校</dc:creator>
  <cp:lastModifiedBy>noriko</cp:lastModifiedBy>
  <cp:revision>8</cp:revision>
  <dcterms:created xsi:type="dcterms:W3CDTF">2007-06-30T00:22:34Z</dcterms:created>
  <dcterms:modified xsi:type="dcterms:W3CDTF">2010-10-30T15:55:11Z</dcterms:modified>
</cp:coreProperties>
</file>